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9.png"/><Relationship Id="rId3" Type="http://schemas.openxmlformats.org/officeDocument/2006/relationships/image" Target="../media/image30.png"/><Relationship Id="rId7" Type="http://schemas.openxmlformats.org/officeDocument/2006/relationships/image" Target="../media/image77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52.png"/><Relationship Id="rId5" Type="http://schemas.openxmlformats.org/officeDocument/2006/relationships/image" Target="../media/image32.png"/><Relationship Id="rId15" Type="http://schemas.openxmlformats.org/officeDocument/2006/relationships/image" Target="../media/image81.png"/><Relationship Id="rId10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3.png"/><Relationship Id="rId3" Type="http://schemas.openxmlformats.org/officeDocument/2006/relationships/image" Target="../media/image3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52.png"/><Relationship Id="rId5" Type="http://schemas.openxmlformats.org/officeDocument/2006/relationships/image" Target="../media/image32.png"/><Relationship Id="rId10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7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12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85.png"/><Relationship Id="rId5" Type="http://schemas.openxmlformats.org/officeDocument/2006/relationships/image" Target="../media/image32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2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89.png"/><Relationship Id="rId5" Type="http://schemas.openxmlformats.org/officeDocument/2006/relationships/image" Target="../media/image32.png"/><Relationship Id="rId15" Type="http://schemas.openxmlformats.org/officeDocument/2006/relationships/image" Target="../media/image94.png"/><Relationship Id="rId10" Type="http://schemas.openxmlformats.org/officeDocument/2006/relationships/image" Target="../media/image88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Relationship Id="rId1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7.png"/><Relationship Id="rId3" Type="http://schemas.openxmlformats.org/officeDocument/2006/relationships/image" Target="../media/image30.png"/><Relationship Id="rId7" Type="http://schemas.openxmlformats.org/officeDocument/2006/relationships/image" Target="../media/image77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52.png"/><Relationship Id="rId5" Type="http://schemas.openxmlformats.org/officeDocument/2006/relationships/image" Target="../media/image32.png"/><Relationship Id="rId15" Type="http://schemas.openxmlformats.org/officeDocument/2006/relationships/image" Target="../media/image99.png"/><Relationship Id="rId10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30.png"/><Relationship Id="rId21" Type="http://schemas.openxmlformats.org/officeDocument/2006/relationships/image" Target="../media/image111.png"/><Relationship Id="rId7" Type="http://schemas.openxmlformats.org/officeDocument/2006/relationships/image" Target="../media/image100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32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52.png"/><Relationship Id="rId19" Type="http://schemas.openxmlformats.org/officeDocument/2006/relationships/image" Target="../media/image109.png"/><Relationship Id="rId4" Type="http://schemas.openxmlformats.org/officeDocument/2006/relationships/image" Target="../media/image48.png"/><Relationship Id="rId9" Type="http://schemas.openxmlformats.org/officeDocument/2006/relationships/image" Target="../media/image75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4.png"/><Relationship Id="rId3" Type="http://schemas.openxmlformats.org/officeDocument/2006/relationships/image" Target="../media/image115.png"/><Relationship Id="rId7" Type="http://schemas.openxmlformats.org/officeDocument/2006/relationships/image" Target="../media/image51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2.png"/><Relationship Id="rId5" Type="http://schemas.openxmlformats.org/officeDocument/2006/relationships/image" Target="../media/image32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3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12" Type="http://schemas.openxmlformats.org/officeDocument/2006/relationships/image" Target="../media/image107.png"/><Relationship Id="rId17" Type="http://schemas.openxmlformats.org/officeDocument/2006/relationships/image" Target="../media/image118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1.png"/><Relationship Id="rId5" Type="http://schemas.openxmlformats.org/officeDocument/2006/relationships/image" Target="../media/image32.png"/><Relationship Id="rId15" Type="http://schemas.openxmlformats.org/officeDocument/2006/relationships/image" Target="../media/image105.png"/><Relationship Id="rId10" Type="http://schemas.openxmlformats.org/officeDocument/2006/relationships/image" Target="../media/image117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7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12" Type="http://schemas.openxmlformats.org/officeDocument/2006/relationships/image" Target="../media/image101.png"/><Relationship Id="rId17" Type="http://schemas.openxmlformats.org/officeDocument/2006/relationships/image" Target="../media/image108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20.png"/><Relationship Id="rId5" Type="http://schemas.openxmlformats.org/officeDocument/2006/relationships/image" Target="../media/image32.png"/><Relationship Id="rId15" Type="http://schemas.openxmlformats.org/officeDocument/2006/relationships/image" Target="../media/image104.png"/><Relationship Id="rId10" Type="http://schemas.openxmlformats.org/officeDocument/2006/relationships/image" Target="../media/image119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1.png"/><Relationship Id="rId18" Type="http://schemas.openxmlformats.org/officeDocument/2006/relationships/image" Target="../media/image108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12" Type="http://schemas.openxmlformats.org/officeDocument/2006/relationships/image" Target="../media/image123.png"/><Relationship Id="rId17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22.png"/><Relationship Id="rId5" Type="http://schemas.openxmlformats.org/officeDocument/2006/relationships/image" Target="../media/image32.png"/><Relationship Id="rId15" Type="http://schemas.openxmlformats.org/officeDocument/2006/relationships/image" Target="../media/image103.png"/><Relationship Id="rId10" Type="http://schemas.openxmlformats.org/officeDocument/2006/relationships/image" Target="../media/image121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7.png"/><Relationship Id="rId18" Type="http://schemas.openxmlformats.org/officeDocument/2006/relationships/image" Target="../media/image125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12" Type="http://schemas.openxmlformats.org/officeDocument/2006/relationships/image" Target="../media/image101.png"/><Relationship Id="rId17" Type="http://schemas.openxmlformats.org/officeDocument/2006/relationships/image" Target="../media/image108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6.png"/><Relationship Id="rId5" Type="http://schemas.openxmlformats.org/officeDocument/2006/relationships/image" Target="../media/image32.png"/><Relationship Id="rId15" Type="http://schemas.openxmlformats.org/officeDocument/2006/relationships/image" Target="../media/image104.png"/><Relationship Id="rId10" Type="http://schemas.openxmlformats.org/officeDocument/2006/relationships/image" Target="../media/image124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9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12" Type="http://schemas.openxmlformats.org/officeDocument/2006/relationships/image" Target="../media/image101.png"/><Relationship Id="rId17" Type="http://schemas.openxmlformats.org/officeDocument/2006/relationships/image" Target="../media/image110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27.png"/><Relationship Id="rId5" Type="http://schemas.openxmlformats.org/officeDocument/2006/relationships/image" Target="../media/image32.png"/><Relationship Id="rId15" Type="http://schemas.openxmlformats.org/officeDocument/2006/relationships/image" Target="../media/image104.png"/><Relationship Id="rId10" Type="http://schemas.openxmlformats.org/officeDocument/2006/relationships/image" Target="../media/image126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72.png"/><Relationship Id="rId26" Type="http://schemas.openxmlformats.org/officeDocument/2006/relationships/image" Target="../media/image144.png"/><Relationship Id="rId3" Type="http://schemas.openxmlformats.org/officeDocument/2006/relationships/image" Target="../media/image30.png"/><Relationship Id="rId21" Type="http://schemas.openxmlformats.org/officeDocument/2006/relationships/image" Target="../media/image139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71.png"/><Relationship Id="rId25" Type="http://schemas.openxmlformats.org/officeDocument/2006/relationships/image" Target="../media/image143.png"/><Relationship Id="rId2" Type="http://schemas.openxmlformats.org/officeDocument/2006/relationships/image" Target="../media/image1.png"/><Relationship Id="rId16" Type="http://schemas.openxmlformats.org/officeDocument/2006/relationships/image" Target="../media/image70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32.png"/><Relationship Id="rId24" Type="http://schemas.openxmlformats.org/officeDocument/2006/relationships/image" Target="../media/image142.png"/><Relationship Id="rId5" Type="http://schemas.openxmlformats.org/officeDocument/2006/relationships/image" Target="../media/image32.png"/><Relationship Id="rId15" Type="http://schemas.openxmlformats.org/officeDocument/2006/relationships/image" Target="../media/image136.png"/><Relationship Id="rId23" Type="http://schemas.openxmlformats.org/officeDocument/2006/relationships/image" Target="../media/image141.png"/><Relationship Id="rId10" Type="http://schemas.openxmlformats.org/officeDocument/2006/relationships/image" Target="../media/image131.png"/><Relationship Id="rId19" Type="http://schemas.openxmlformats.org/officeDocument/2006/relationships/image" Target="../media/image137.png"/><Relationship Id="rId4" Type="http://schemas.openxmlformats.org/officeDocument/2006/relationships/image" Target="../media/image48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46.png"/><Relationship Id="rId3" Type="http://schemas.openxmlformats.org/officeDocument/2006/relationships/image" Target="../media/image30.png"/><Relationship Id="rId7" Type="http://schemas.openxmlformats.org/officeDocument/2006/relationships/image" Target="../media/image145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52.png"/><Relationship Id="rId5" Type="http://schemas.openxmlformats.org/officeDocument/2006/relationships/image" Target="../media/image32.png"/><Relationship Id="rId10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51.pn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12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49.png"/><Relationship Id="rId5" Type="http://schemas.openxmlformats.org/officeDocument/2006/relationships/image" Target="../media/image32.png"/><Relationship Id="rId10" Type="http://schemas.openxmlformats.org/officeDocument/2006/relationships/image" Target="../media/image148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55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53.png"/><Relationship Id="rId5" Type="http://schemas.openxmlformats.org/officeDocument/2006/relationships/image" Target="../media/image32.png"/><Relationship Id="rId10" Type="http://schemas.openxmlformats.org/officeDocument/2006/relationships/image" Target="../media/image152.png"/><Relationship Id="rId4" Type="http://schemas.openxmlformats.org/officeDocument/2006/relationships/image" Target="../media/image48.png"/><Relationship Id="rId9" Type="http://schemas.openxmlformats.org/officeDocument/2006/relationships/image" Target="../media/image72.png"/><Relationship Id="rId1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57.png"/><Relationship Id="rId5" Type="http://schemas.openxmlformats.org/officeDocument/2006/relationships/image" Target="../media/image32.png"/><Relationship Id="rId10" Type="http://schemas.openxmlformats.org/officeDocument/2006/relationships/image" Target="../media/image156.png"/><Relationship Id="rId4" Type="http://schemas.openxmlformats.org/officeDocument/2006/relationships/image" Target="../media/image48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5.png"/><Relationship Id="rId4" Type="http://schemas.openxmlformats.org/officeDocument/2006/relationships/image" Target="../media/image160.png"/><Relationship Id="rId9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0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32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30.png"/><Relationship Id="rId7" Type="http://schemas.openxmlformats.org/officeDocument/2006/relationships/image" Target="../media/image58.pn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32.png"/><Relationship Id="rId10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30.png"/><Relationship Id="rId7" Type="http://schemas.openxmlformats.org/officeDocument/2006/relationships/image" Target="../media/image64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32.png"/><Relationship Id="rId10" Type="http://schemas.openxmlformats.org/officeDocument/2006/relationships/image" Target="../media/image65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0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32.png"/><Relationship Id="rId10" Type="http://schemas.openxmlformats.org/officeDocument/2006/relationships/image" Target="../media/image71.png"/><Relationship Id="rId4" Type="http://schemas.openxmlformats.org/officeDocument/2006/relationships/image" Target="../media/image48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6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75.png"/><Relationship Id="rId5" Type="http://schemas.openxmlformats.org/officeDocument/2006/relationships/image" Target="../media/image32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94395" y="7863730"/>
            <a:ext cx="2404386" cy="1349170"/>
            <a:chOff x="8694395" y="7863730"/>
            <a:chExt cx="2404386" cy="1349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4395" y="7863730"/>
              <a:ext cx="2404386" cy="13491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0177" y="8798933"/>
            <a:ext cx="3753213" cy="3753213"/>
            <a:chOff x="2180177" y="8798933"/>
            <a:chExt cx="3753213" cy="37532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0177" y="8798933"/>
              <a:ext cx="3753213" cy="3753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2420" y="2134281"/>
            <a:ext cx="2173982" cy="2173982"/>
            <a:chOff x="13002420" y="2134281"/>
            <a:chExt cx="2173982" cy="21739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2420" y="2134281"/>
              <a:ext cx="2173982" cy="21739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23351" y="5253794"/>
            <a:ext cx="1546307" cy="1629594"/>
            <a:chOff x="12923351" y="5253794"/>
            <a:chExt cx="1546307" cy="16295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580000">
              <a:off x="12923351" y="5253794"/>
              <a:ext cx="1546307" cy="16295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0177" y="2542019"/>
            <a:ext cx="2684715" cy="3231515"/>
            <a:chOff x="2180177" y="2542019"/>
            <a:chExt cx="2684715" cy="323151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743710" y="3652352"/>
              <a:ext cx="3231515" cy="1010849"/>
              <a:chOff x="2743710" y="3652352"/>
              <a:chExt cx="3231515" cy="10108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743710" y="3652352"/>
                <a:ext cx="3231515" cy="101084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906777" y="3652352"/>
              <a:ext cx="3231515" cy="1010849"/>
              <a:chOff x="1906777" y="3652352"/>
              <a:chExt cx="3231515" cy="10108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906777" y="3652352"/>
                <a:ext cx="3231515" cy="101084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69844" y="3652352"/>
              <a:ext cx="3231515" cy="1010849"/>
              <a:chOff x="1069844" y="3652352"/>
              <a:chExt cx="3231515" cy="10108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069844" y="3652352"/>
                <a:ext cx="3231515" cy="1010849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4541" y="2034227"/>
            <a:ext cx="15633740" cy="58516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715551" y="7841857"/>
            <a:ext cx="1771066" cy="1771066"/>
            <a:chOff x="14715551" y="7841857"/>
            <a:chExt cx="1771066" cy="17710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00000">
              <a:off x="14715551" y="7841857"/>
              <a:ext cx="1771066" cy="17710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62604" y="6008678"/>
            <a:ext cx="1187310" cy="922853"/>
            <a:chOff x="7062604" y="6008678"/>
            <a:chExt cx="1187310" cy="9228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040000">
              <a:off x="7062604" y="6008678"/>
              <a:ext cx="1187310" cy="922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82868" y="659290"/>
            <a:ext cx="2546581" cy="20048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7742" y="7823344"/>
            <a:ext cx="1594865" cy="14286"/>
            <a:chOff x="4667742" y="7823344"/>
            <a:chExt cx="159486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667742" y="7823344"/>
              <a:ext cx="159486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13492" y="3483768"/>
            <a:ext cx="10123472" cy="5848576"/>
            <a:chOff x="1813492" y="3483768"/>
            <a:chExt cx="10123472" cy="58485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3492" y="3483768"/>
              <a:ext cx="10123472" cy="5848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87766" y="4095972"/>
            <a:ext cx="3974324" cy="2980743"/>
            <a:chOff x="11987766" y="4095972"/>
            <a:chExt cx="3974324" cy="29807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920000">
              <a:off x="11987766" y="4095972"/>
              <a:ext cx="3974324" cy="29807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13492" y="2039194"/>
            <a:ext cx="1776922" cy="1522634"/>
            <a:chOff x="1813492" y="2039194"/>
            <a:chExt cx="1776922" cy="15226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13492" y="2039194"/>
              <a:ext cx="1776922" cy="152263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79661" y="1998109"/>
            <a:ext cx="7746585" cy="1396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82868" y="659290"/>
            <a:ext cx="2546581" cy="20048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7742" y="7823344"/>
            <a:ext cx="1594865" cy="14286"/>
            <a:chOff x="4667742" y="7823344"/>
            <a:chExt cx="159486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667742" y="7823344"/>
              <a:ext cx="159486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06222" y="2778727"/>
            <a:ext cx="12612812" cy="5849192"/>
            <a:chOff x="2206222" y="2778727"/>
            <a:chExt cx="12612812" cy="58491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6222" y="2778727"/>
              <a:ext cx="12612812" cy="58491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91977" y="1746755"/>
            <a:ext cx="3220756" cy="2319510"/>
            <a:chOff x="14191977" y="1746755"/>
            <a:chExt cx="3220756" cy="23195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920000">
              <a:off x="14191977" y="1746755"/>
              <a:ext cx="3220756" cy="2319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82174" y="8316062"/>
            <a:ext cx="1457086" cy="13052"/>
            <a:chOff x="4382174" y="8316062"/>
            <a:chExt cx="1457086" cy="130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382174" y="8316062"/>
              <a:ext cx="1457086" cy="130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04191" y="2640593"/>
            <a:ext cx="8559721" cy="7645121"/>
            <a:chOff x="5104191" y="2640593"/>
            <a:chExt cx="8559721" cy="76451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4191" y="2640593"/>
              <a:ext cx="8559721" cy="76451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65235" y="8759364"/>
            <a:ext cx="1700428" cy="1457086"/>
            <a:chOff x="3265235" y="8759364"/>
            <a:chExt cx="1700428" cy="14570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5235" y="8759364"/>
              <a:ext cx="1700428" cy="14570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66344" y="6962223"/>
            <a:ext cx="3342157" cy="2506618"/>
            <a:chOff x="12766344" y="6962223"/>
            <a:chExt cx="3342157" cy="25066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1940000">
              <a:off x="12766344" y="6962223"/>
              <a:ext cx="3342157" cy="25066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36444" y="-282822"/>
            <a:ext cx="4857143" cy="3245668"/>
            <a:chOff x="7236444" y="-282822"/>
            <a:chExt cx="4857143" cy="324566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236444" y="-282822"/>
              <a:ext cx="4851787" cy="2714461"/>
              <a:chOff x="7236444" y="-282822"/>
              <a:chExt cx="4851787" cy="271446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36444" y="-282822"/>
                <a:ext cx="4851787" cy="2714461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0353" y="-157684"/>
              <a:ext cx="9132101" cy="5300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33285" y="3746034"/>
            <a:ext cx="4185338" cy="2121479"/>
            <a:chOff x="13533285" y="3746034"/>
            <a:chExt cx="4185338" cy="21214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80000">
              <a:off x="13533285" y="3746034"/>
              <a:ext cx="4185338" cy="21214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67180" y="168554"/>
            <a:ext cx="4857143" cy="3245668"/>
            <a:chOff x="7167180" y="168554"/>
            <a:chExt cx="4857143" cy="32456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167180" y="168554"/>
              <a:ext cx="4851787" cy="2714461"/>
              <a:chOff x="7167180" y="168554"/>
              <a:chExt cx="4851787" cy="27144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67180" y="168554"/>
                <a:ext cx="4851787" cy="271446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1089" y="293692"/>
              <a:ext cx="9132101" cy="53009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33191" y="7153322"/>
            <a:ext cx="4715420" cy="29957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2116" y="4229717"/>
            <a:ext cx="12725548" cy="5714891"/>
            <a:chOff x="1362116" y="4229717"/>
            <a:chExt cx="12725548" cy="57148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539025" y="9155339"/>
              <a:ext cx="1564524" cy="14014"/>
              <a:chOff x="2539025" y="9155339"/>
              <a:chExt cx="1564524" cy="140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2539025" y="9155339"/>
                <a:ext cx="1564524" cy="140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116" y="4229717"/>
              <a:ext cx="1347184" cy="1154393"/>
              <a:chOff x="1362116" y="4229717"/>
              <a:chExt cx="1347184" cy="115439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2116" y="4229717"/>
                <a:ext cx="1347184" cy="115439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2116" y="6411529"/>
              <a:ext cx="1347184" cy="1154393"/>
              <a:chOff x="1362116" y="6411529"/>
              <a:chExt cx="1347184" cy="115439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2116" y="6411529"/>
                <a:ext cx="1347184" cy="115439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9940" y="4195704"/>
              <a:ext cx="9063241" cy="217003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02759" y="6377523"/>
              <a:ext cx="10743965" cy="1515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5071" y="248287"/>
            <a:ext cx="2546581" cy="20048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7742" y="7823344"/>
            <a:ext cx="1594865" cy="14286"/>
            <a:chOff x="4667742" y="7823344"/>
            <a:chExt cx="159486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667742" y="7823344"/>
              <a:ext cx="159486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2116" y="1576586"/>
            <a:ext cx="9369105" cy="8368023"/>
            <a:chOff x="1362116" y="1576586"/>
            <a:chExt cx="9369105" cy="83680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2116" y="1576586"/>
              <a:ext cx="9369105" cy="83680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47404" y="3047764"/>
            <a:ext cx="826906" cy="1361963"/>
            <a:chOff x="9747404" y="3047764"/>
            <a:chExt cx="826906" cy="13619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47404" y="3047764"/>
              <a:ext cx="826906" cy="13619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6017" y="4410952"/>
            <a:ext cx="862774" cy="1421039"/>
            <a:chOff x="9316017" y="4410952"/>
            <a:chExt cx="862774" cy="14210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6017" y="4410952"/>
              <a:ext cx="862774" cy="14210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68447" y="6835793"/>
            <a:ext cx="862774" cy="1421039"/>
            <a:chOff x="9868447" y="6835793"/>
            <a:chExt cx="862774" cy="14210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68447" y="6835793"/>
              <a:ext cx="862774" cy="14210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37061" y="8390201"/>
            <a:ext cx="862774" cy="1421039"/>
            <a:chOff x="9437061" y="8390201"/>
            <a:chExt cx="862774" cy="14210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7061" y="8390201"/>
              <a:ext cx="862774" cy="142103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06490" y="2379702"/>
            <a:ext cx="6256381" cy="67510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47519" y="246382"/>
            <a:ext cx="2575409" cy="20229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01329" y="1630095"/>
            <a:ext cx="7952320" cy="3512762"/>
            <a:chOff x="5201329" y="1630095"/>
            <a:chExt cx="7952320" cy="35127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201329" y="1630095"/>
              <a:ext cx="1817536" cy="1735810"/>
              <a:chOff x="5201329" y="1630095"/>
              <a:chExt cx="1817536" cy="173581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401201" y="1917553"/>
                <a:ext cx="1417792" cy="1160895"/>
                <a:chOff x="5401201" y="1917553"/>
                <a:chExt cx="1417792" cy="116089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920000">
                  <a:off x="5401201" y="1917553"/>
                  <a:ext cx="1417792" cy="116089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920000">
                <a:off x="4819155" y="2043901"/>
                <a:ext cx="2056133" cy="8351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189470" y="3272160"/>
              <a:ext cx="6153064" cy="1295569"/>
              <a:chOff x="6189470" y="3272160"/>
              <a:chExt cx="6153064" cy="12955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140000">
                <a:off x="6189470" y="3272160"/>
                <a:ext cx="6153064" cy="12955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208585" y="2214633"/>
              <a:ext cx="925392" cy="858818"/>
              <a:chOff x="12208585" y="2214633"/>
              <a:chExt cx="925392" cy="85881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516689" y="2498688"/>
                <a:ext cx="533755" cy="454566"/>
                <a:chOff x="12516689" y="2498688"/>
                <a:chExt cx="533755" cy="45456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520000">
                  <a:off x="12516689" y="2498688"/>
                  <a:ext cx="533755" cy="454566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2276897" y="2276687"/>
                <a:ext cx="331243" cy="348971"/>
                <a:chOff x="12276897" y="2276687"/>
                <a:chExt cx="331243" cy="348971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980000">
                  <a:off x="12276897" y="2276687"/>
                  <a:ext cx="331243" cy="348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81067" y="1576727"/>
              <a:ext cx="11342608" cy="37934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69554" y="4089067"/>
            <a:ext cx="7952321" cy="3512762"/>
            <a:chOff x="5269554" y="4089067"/>
            <a:chExt cx="7952321" cy="351276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269554" y="4089067"/>
              <a:ext cx="1817536" cy="1735810"/>
              <a:chOff x="5269554" y="4089067"/>
              <a:chExt cx="1817536" cy="1735810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5469427" y="4376524"/>
                <a:ext cx="1417792" cy="1160895"/>
                <a:chOff x="5469427" y="4376524"/>
                <a:chExt cx="1417792" cy="116089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920000">
                  <a:off x="5469427" y="4376524"/>
                  <a:ext cx="1417792" cy="1160895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920000">
                <a:off x="4894142" y="4495156"/>
                <a:ext cx="2067314" cy="83513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257695" y="5731131"/>
              <a:ext cx="6153064" cy="1295569"/>
              <a:chOff x="6257695" y="5731131"/>
              <a:chExt cx="6153064" cy="129556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140000">
                <a:off x="6257695" y="5731131"/>
                <a:ext cx="6153064" cy="129556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276810" y="4673605"/>
              <a:ext cx="925392" cy="858818"/>
              <a:chOff x="12276810" y="4673605"/>
              <a:chExt cx="925392" cy="85881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2584914" y="4957660"/>
                <a:ext cx="533755" cy="454566"/>
                <a:chOff x="12584914" y="4957660"/>
                <a:chExt cx="533755" cy="454566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520000">
                  <a:off x="12584914" y="4957660"/>
                  <a:ext cx="533755" cy="45456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2345122" y="4735659"/>
                <a:ext cx="331243" cy="348971"/>
                <a:chOff x="12345122" y="4735659"/>
                <a:chExt cx="331243" cy="348971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980000">
                  <a:off x="12345122" y="4735659"/>
                  <a:ext cx="331243" cy="348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85293" y="4072493"/>
              <a:ext cx="10320150" cy="381317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441675" y="6978667"/>
            <a:ext cx="7952324" cy="3512762"/>
            <a:chOff x="5441675" y="6978667"/>
            <a:chExt cx="7952324" cy="351276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441675" y="6978667"/>
              <a:ext cx="1817536" cy="1735810"/>
              <a:chOff x="5441675" y="6978667"/>
              <a:chExt cx="1817536" cy="1735810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5641548" y="7266124"/>
                <a:ext cx="1417792" cy="1160895"/>
                <a:chOff x="5641548" y="7266124"/>
                <a:chExt cx="1417792" cy="1160895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920000">
                  <a:off x="5641548" y="7266124"/>
                  <a:ext cx="1417792" cy="1160895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920000">
                <a:off x="5066266" y="7375232"/>
                <a:ext cx="2067314" cy="85418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6429816" y="8620731"/>
              <a:ext cx="6153064" cy="1295569"/>
              <a:chOff x="6429816" y="8620731"/>
              <a:chExt cx="6153064" cy="1295569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140000">
                <a:off x="6429816" y="8620731"/>
                <a:ext cx="6153064" cy="129556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448932" y="7563205"/>
              <a:ext cx="925392" cy="858818"/>
              <a:chOff x="12448932" y="7563205"/>
              <a:chExt cx="925392" cy="858818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2757036" y="7847260"/>
                <a:ext cx="533755" cy="454566"/>
                <a:chOff x="12757036" y="7847260"/>
                <a:chExt cx="533755" cy="454566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520000">
                  <a:off x="12757036" y="7847260"/>
                  <a:ext cx="533755" cy="454566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2517243" y="7625259"/>
                <a:ext cx="331243" cy="348971"/>
                <a:chOff x="12517243" y="7625259"/>
                <a:chExt cx="331243" cy="348971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980000">
                  <a:off x="12517243" y="7625259"/>
                  <a:ext cx="331243" cy="348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92693" y="6962093"/>
              <a:ext cx="11765827" cy="3813170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69357" y="4959891"/>
            <a:ext cx="2037485" cy="2070523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407072" y="7886275"/>
            <a:ext cx="2057695" cy="2203857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88024" y="2431655"/>
            <a:ext cx="2119447" cy="2089571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550762" y="435818"/>
            <a:ext cx="2726798" cy="10475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226360" cy="10385819"/>
            <a:chOff x="-273827" y="-33368"/>
            <a:chExt cx="1226360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226360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66697" y="417956"/>
            <a:ext cx="7952320" cy="3512762"/>
            <a:chOff x="5166697" y="417956"/>
            <a:chExt cx="7952320" cy="35127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166697" y="417956"/>
              <a:ext cx="1817536" cy="1735810"/>
              <a:chOff x="5166697" y="417956"/>
              <a:chExt cx="1817536" cy="173581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366569" y="705414"/>
                <a:ext cx="1417792" cy="1160895"/>
                <a:chOff x="5366569" y="705414"/>
                <a:chExt cx="1417792" cy="116089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920000">
                  <a:off x="5366569" y="705414"/>
                  <a:ext cx="1417792" cy="1160895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920000">
                <a:off x="4784523" y="831762"/>
                <a:ext cx="2056133" cy="8351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154838" y="2060021"/>
              <a:ext cx="6153064" cy="1295569"/>
              <a:chOff x="6154838" y="2060021"/>
              <a:chExt cx="6153064" cy="129556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140000">
                <a:off x="6154838" y="2060021"/>
                <a:ext cx="6153064" cy="12955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173953" y="1002494"/>
              <a:ext cx="925392" cy="858818"/>
              <a:chOff x="12173953" y="1002494"/>
              <a:chExt cx="925392" cy="85881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482057" y="1286550"/>
                <a:ext cx="533755" cy="454566"/>
                <a:chOff x="12482057" y="1286550"/>
                <a:chExt cx="533755" cy="454566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2520000">
                  <a:off x="12482057" y="1286550"/>
                  <a:ext cx="533755" cy="454566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2242265" y="1064549"/>
                <a:ext cx="331243" cy="348971"/>
                <a:chOff x="12242265" y="1064549"/>
                <a:chExt cx="331243" cy="34897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1980000">
                  <a:off x="12242265" y="1064549"/>
                  <a:ext cx="331243" cy="348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46435" y="364588"/>
              <a:ext cx="11342608" cy="379340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17090" y="3523792"/>
            <a:ext cx="16009442" cy="62381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116" y="2515443"/>
            <a:ext cx="8699843" cy="7770271"/>
            <a:chOff x="1362116" y="2515443"/>
            <a:chExt cx="8699843" cy="77702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16" y="2515443"/>
              <a:ext cx="8699843" cy="77702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66697" y="417956"/>
            <a:ext cx="7952321" cy="3512762"/>
            <a:chOff x="5166697" y="417956"/>
            <a:chExt cx="7952321" cy="351276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166697" y="417956"/>
              <a:ext cx="1817536" cy="1735810"/>
              <a:chOff x="5166697" y="417956"/>
              <a:chExt cx="1817536" cy="173581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5366569" y="705414"/>
                <a:ext cx="1417792" cy="1160895"/>
                <a:chOff x="5366569" y="705414"/>
                <a:chExt cx="1417792" cy="116089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920000">
                  <a:off x="5366569" y="705414"/>
                  <a:ext cx="1417792" cy="1160895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920000">
                <a:off x="4791285" y="824045"/>
                <a:ext cx="2067314" cy="83513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154837" y="2060021"/>
              <a:ext cx="6153064" cy="1295569"/>
              <a:chOff x="6154837" y="2060021"/>
              <a:chExt cx="6153064" cy="12955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140000">
                <a:off x="6154837" y="2060021"/>
                <a:ext cx="6153064" cy="12955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73953" y="1002494"/>
              <a:ext cx="925392" cy="858818"/>
              <a:chOff x="12173953" y="1002494"/>
              <a:chExt cx="925392" cy="85881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2482057" y="1286550"/>
                <a:ext cx="533755" cy="454566"/>
                <a:chOff x="12482057" y="1286550"/>
                <a:chExt cx="533755" cy="454566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520000">
                  <a:off x="12482057" y="1286550"/>
                  <a:ext cx="533755" cy="454566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2242265" y="1064549"/>
                <a:ext cx="331243" cy="348971"/>
                <a:chOff x="12242265" y="1064549"/>
                <a:chExt cx="331243" cy="348971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980000">
                  <a:off x="12242265" y="1064549"/>
                  <a:ext cx="331243" cy="348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82436" y="401383"/>
              <a:ext cx="10320150" cy="381317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494850" y="3670607"/>
            <a:ext cx="24351581" cy="59566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34680" y="2705591"/>
            <a:ext cx="12816354" cy="7273649"/>
            <a:chOff x="2734680" y="2705591"/>
            <a:chExt cx="12816354" cy="72736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4680" y="2705591"/>
              <a:ext cx="12816354" cy="7273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54994" y="3417057"/>
            <a:ext cx="2528047" cy="2325550"/>
            <a:chOff x="11854994" y="3417057"/>
            <a:chExt cx="2528047" cy="23255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4994" y="3417057"/>
              <a:ext cx="2528047" cy="23255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66697" y="215983"/>
            <a:ext cx="7952321" cy="3512762"/>
            <a:chOff x="5166697" y="215983"/>
            <a:chExt cx="7952321" cy="35127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166697" y="215983"/>
              <a:ext cx="1817536" cy="1735810"/>
              <a:chOff x="5166697" y="215983"/>
              <a:chExt cx="1817536" cy="173581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366569" y="503441"/>
                <a:ext cx="1417792" cy="1160895"/>
                <a:chOff x="5366569" y="503441"/>
                <a:chExt cx="1417792" cy="1160895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920000">
                  <a:off x="5366569" y="503441"/>
                  <a:ext cx="1417792" cy="1160895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920000">
                <a:off x="4791285" y="622072"/>
                <a:ext cx="2067314" cy="83513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154837" y="1858048"/>
              <a:ext cx="6153064" cy="1295569"/>
              <a:chOff x="6154837" y="1858048"/>
              <a:chExt cx="6153064" cy="129556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140000">
                <a:off x="6154837" y="1858048"/>
                <a:ext cx="6153064" cy="129556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173953" y="800521"/>
              <a:ext cx="925392" cy="858818"/>
              <a:chOff x="12173953" y="800521"/>
              <a:chExt cx="925392" cy="85881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2482057" y="1084576"/>
                <a:ext cx="533755" cy="454566"/>
                <a:chOff x="12482057" y="1084576"/>
                <a:chExt cx="533755" cy="45456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520000">
                  <a:off x="12482057" y="1084576"/>
                  <a:ext cx="533755" cy="454566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2242265" y="862576"/>
                <a:ext cx="331243" cy="348971"/>
                <a:chOff x="12242265" y="862576"/>
                <a:chExt cx="331243" cy="34897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1980000">
                  <a:off x="12242265" y="862576"/>
                  <a:ext cx="331243" cy="348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82436" y="199410"/>
              <a:ext cx="10320150" cy="3813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86471" y="2758086"/>
            <a:ext cx="12992705" cy="7151891"/>
            <a:chOff x="3086471" y="2758086"/>
            <a:chExt cx="12992705" cy="71518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6471" y="2758086"/>
              <a:ext cx="12992705" cy="71518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10932" y="2506637"/>
            <a:ext cx="3261028" cy="2931213"/>
            <a:chOff x="8410932" y="2506637"/>
            <a:chExt cx="3261028" cy="29312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0932" y="2506637"/>
              <a:ext cx="3261028" cy="29312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1424" y="6131630"/>
            <a:ext cx="2776470" cy="2082353"/>
            <a:chOff x="971424" y="6131630"/>
            <a:chExt cx="2776470" cy="20823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120000">
              <a:off x="971424" y="6131630"/>
              <a:ext cx="2776470" cy="20823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91692" y="215983"/>
            <a:ext cx="7952321" cy="3512762"/>
            <a:chOff x="4991692" y="215983"/>
            <a:chExt cx="7952321" cy="35127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991692" y="215983"/>
              <a:ext cx="1817536" cy="1735810"/>
              <a:chOff x="4991692" y="215983"/>
              <a:chExt cx="1817536" cy="173581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5191565" y="503441"/>
                <a:ext cx="1417792" cy="1160895"/>
                <a:chOff x="5191565" y="503441"/>
                <a:chExt cx="1417792" cy="1160895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1920000">
                  <a:off x="5191565" y="503441"/>
                  <a:ext cx="1417792" cy="1160895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920000">
                <a:off x="4616280" y="622072"/>
                <a:ext cx="2067314" cy="83513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979833" y="1858048"/>
              <a:ext cx="6153064" cy="1295569"/>
              <a:chOff x="5979833" y="1858048"/>
              <a:chExt cx="6153064" cy="129556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140000">
                <a:off x="5979833" y="1858048"/>
                <a:ext cx="6153064" cy="129556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998948" y="800521"/>
              <a:ext cx="925392" cy="858818"/>
              <a:chOff x="11998948" y="800521"/>
              <a:chExt cx="925392" cy="85881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2307052" y="1084576"/>
                <a:ext cx="533755" cy="454566"/>
                <a:chOff x="12307052" y="1084576"/>
                <a:chExt cx="533755" cy="45456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2520000">
                  <a:off x="12307052" y="1084576"/>
                  <a:ext cx="533755" cy="45456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2067260" y="862576"/>
                <a:ext cx="331243" cy="348971"/>
                <a:chOff x="12067260" y="862576"/>
                <a:chExt cx="331243" cy="348971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980000">
                  <a:off x="12067260" y="862576"/>
                  <a:ext cx="331243" cy="348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07431" y="199410"/>
              <a:ext cx="10320150" cy="3813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80281" y="1439694"/>
            <a:ext cx="19646277" cy="4317344"/>
            <a:chOff x="-680281" y="1439694"/>
            <a:chExt cx="19646277" cy="43173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80281" y="1439694"/>
              <a:ext cx="19646277" cy="43173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535975" y="1439694"/>
            <a:ext cx="11612096" cy="4317344"/>
            <a:chOff x="-2535975" y="1439694"/>
            <a:chExt cx="11612096" cy="4317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535975" y="1439694"/>
              <a:ext cx="11612096" cy="43173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76121" y="1439694"/>
            <a:ext cx="11678832" cy="4317344"/>
            <a:chOff x="9076121" y="1439694"/>
            <a:chExt cx="11678832" cy="43173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6121" y="1439694"/>
              <a:ext cx="11678832" cy="43173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0874" y="1454493"/>
            <a:ext cx="4283498" cy="4283498"/>
            <a:chOff x="1850874" y="1454493"/>
            <a:chExt cx="4283498" cy="4283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0874" y="1454493"/>
              <a:ext cx="4283498" cy="4283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14726" y="1439694"/>
            <a:ext cx="3570989" cy="4298297"/>
            <a:chOff x="14714726" y="1439694"/>
            <a:chExt cx="3570989" cy="429829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464291" y="2916568"/>
              <a:ext cx="4298297" cy="1344549"/>
              <a:chOff x="15464291" y="2916568"/>
              <a:chExt cx="4298297" cy="13445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5464291" y="2916568"/>
                <a:ext cx="4298297" cy="134454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351072" y="2916568"/>
              <a:ext cx="4298297" cy="1344549"/>
              <a:chOff x="14351072" y="2916568"/>
              <a:chExt cx="4298297" cy="13445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4351072" y="2916568"/>
                <a:ext cx="4298297" cy="134454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237852" y="2916568"/>
              <a:ext cx="4298297" cy="1344549"/>
              <a:chOff x="13237852" y="2916568"/>
              <a:chExt cx="4298297" cy="13445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237852" y="2916568"/>
                <a:ext cx="4298297" cy="134454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072642" y="1439694"/>
            <a:ext cx="4104594" cy="4325675"/>
            <a:chOff x="10072642" y="1439694"/>
            <a:chExt cx="4104594" cy="43256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2642" y="1439694"/>
              <a:ext cx="4104594" cy="432567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4672" y="5865506"/>
            <a:ext cx="6254296" cy="292060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1879" y="6593295"/>
            <a:ext cx="806886" cy="9042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91879" y="7531377"/>
            <a:ext cx="850514" cy="9042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91879" y="8455748"/>
            <a:ext cx="844981" cy="9042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760029" y="6529952"/>
            <a:ext cx="8350780" cy="2825022"/>
            <a:chOff x="8760029" y="6529952"/>
            <a:chExt cx="8350780" cy="28250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26544" y="7313913"/>
              <a:ext cx="2402379" cy="158197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17024" y="8292215"/>
              <a:ext cx="2560607" cy="156635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00567" y="6257463"/>
              <a:ext cx="2537112" cy="156638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66427" y="7280765"/>
              <a:ext cx="1509493" cy="156293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79424" y="8292215"/>
              <a:ext cx="2827102" cy="156635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9263" y="6257463"/>
              <a:ext cx="3121436" cy="156638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86759" y="6573523"/>
            <a:ext cx="1034123" cy="10913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71034" y="7457948"/>
            <a:ext cx="1050910" cy="11225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48349" y="8464593"/>
            <a:ext cx="844154" cy="87350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1449218"/>
            <a:ext cx="1850874" cy="4307821"/>
            <a:chOff x="0" y="1449218"/>
            <a:chExt cx="1850874" cy="430782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1449218"/>
              <a:ext cx="1850874" cy="4307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116" y="3436707"/>
            <a:ext cx="12445320" cy="5082118"/>
            <a:chOff x="1362116" y="3436707"/>
            <a:chExt cx="12445320" cy="50821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16" y="3436707"/>
              <a:ext cx="12445320" cy="50821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76980" y="8533058"/>
            <a:ext cx="6931755" cy="1546876"/>
            <a:chOff x="5676980" y="8533058"/>
            <a:chExt cx="6931755" cy="15468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6980" y="8533058"/>
              <a:ext cx="6931755" cy="15468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91692" y="215983"/>
            <a:ext cx="7952321" cy="3512762"/>
            <a:chOff x="4991692" y="215983"/>
            <a:chExt cx="7952321" cy="35127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91692" y="215983"/>
              <a:ext cx="1817536" cy="1735810"/>
              <a:chOff x="4991692" y="215983"/>
              <a:chExt cx="1817536" cy="173581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191565" y="503441"/>
                <a:ext cx="1417792" cy="1160895"/>
                <a:chOff x="5191565" y="503441"/>
                <a:chExt cx="1417792" cy="1160895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920000">
                  <a:off x="5191565" y="503441"/>
                  <a:ext cx="1417792" cy="1160895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920000">
                <a:off x="4616280" y="622072"/>
                <a:ext cx="2067314" cy="83513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979833" y="1858048"/>
              <a:ext cx="6153064" cy="1295569"/>
              <a:chOff x="5979833" y="1858048"/>
              <a:chExt cx="6153064" cy="129556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140000">
                <a:off x="5979833" y="1858048"/>
                <a:ext cx="6153064" cy="129556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98948" y="800521"/>
              <a:ext cx="925392" cy="858818"/>
              <a:chOff x="11998948" y="800521"/>
              <a:chExt cx="925392" cy="85881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2307052" y="1084576"/>
                <a:ext cx="533755" cy="454566"/>
                <a:chOff x="12307052" y="1084576"/>
                <a:chExt cx="533755" cy="45456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520000">
                  <a:off x="12307052" y="1084576"/>
                  <a:ext cx="533755" cy="454566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2067260" y="862576"/>
                <a:ext cx="331243" cy="348971"/>
                <a:chOff x="12067260" y="862576"/>
                <a:chExt cx="331243" cy="34897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1980000">
                  <a:off x="12067260" y="862576"/>
                  <a:ext cx="331243" cy="348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07431" y="199410"/>
              <a:ext cx="10320150" cy="381317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68257" y="2354116"/>
            <a:ext cx="8035947" cy="6879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6175" y="3520953"/>
            <a:ext cx="9213798" cy="2003000"/>
            <a:chOff x="4986175" y="3520953"/>
            <a:chExt cx="9213798" cy="2003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6175" y="3520953"/>
              <a:ext cx="9213798" cy="2003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99567" y="5726154"/>
            <a:ext cx="6171429" cy="4559561"/>
            <a:chOff x="6299567" y="5726154"/>
            <a:chExt cx="6171429" cy="45595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9567" y="5726154"/>
              <a:ext cx="6171429" cy="45595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01327" y="215983"/>
            <a:ext cx="7952324" cy="3512762"/>
            <a:chOff x="5201327" y="215983"/>
            <a:chExt cx="7952324" cy="35127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201327" y="215983"/>
              <a:ext cx="1817536" cy="1735810"/>
              <a:chOff x="5201327" y="215983"/>
              <a:chExt cx="1817536" cy="173581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401200" y="503441"/>
                <a:ext cx="1417792" cy="1160895"/>
                <a:chOff x="5401200" y="503441"/>
                <a:chExt cx="1417792" cy="1160895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920000">
                  <a:off x="5401200" y="503441"/>
                  <a:ext cx="1417792" cy="1160895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920000">
                <a:off x="4825918" y="612548"/>
                <a:ext cx="2067314" cy="8541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189468" y="1858048"/>
              <a:ext cx="6153064" cy="1295569"/>
              <a:chOff x="6189468" y="1858048"/>
              <a:chExt cx="6153064" cy="129556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140000">
                <a:off x="6189468" y="1858048"/>
                <a:ext cx="6153064" cy="129556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208583" y="800521"/>
              <a:ext cx="925392" cy="858818"/>
              <a:chOff x="12208583" y="800521"/>
              <a:chExt cx="925392" cy="85881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2516687" y="1084576"/>
                <a:ext cx="533755" cy="454566"/>
                <a:chOff x="12516687" y="1084576"/>
                <a:chExt cx="533755" cy="45456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520000">
                  <a:off x="12516687" y="1084576"/>
                  <a:ext cx="533755" cy="454566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2276895" y="862576"/>
                <a:ext cx="331243" cy="348971"/>
                <a:chOff x="12276895" y="862576"/>
                <a:chExt cx="331243" cy="34897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1980000">
                  <a:off x="12276895" y="862576"/>
                  <a:ext cx="331243" cy="348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52345" y="199410"/>
              <a:ext cx="11765827" cy="3813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87110" y="8055258"/>
            <a:ext cx="8445110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50646" y="3036984"/>
            <a:ext cx="7436956" cy="5320083"/>
            <a:chOff x="9350646" y="3036984"/>
            <a:chExt cx="7436956" cy="5320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0646" y="3036984"/>
              <a:ext cx="7436956" cy="5320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79883" y="3339564"/>
            <a:ext cx="3092768" cy="727569"/>
            <a:chOff x="11579883" y="3339564"/>
            <a:chExt cx="3092768" cy="7275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608" y="3183378"/>
              <a:ext cx="2606908" cy="135231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579883" y="3412133"/>
              <a:ext cx="298502" cy="298502"/>
              <a:chOff x="11579883" y="3412133"/>
              <a:chExt cx="298502" cy="29850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79883" y="3412133"/>
                <a:ext cx="298502" cy="29850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474178" y="4112596"/>
            <a:ext cx="7187406" cy="1039000"/>
            <a:chOff x="9474178" y="4112596"/>
            <a:chExt cx="7187406" cy="1039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4178" y="4112596"/>
              <a:ext cx="7187406" cy="10390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17579" y="4154517"/>
            <a:ext cx="8185242" cy="13527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74178" y="6140321"/>
            <a:ext cx="7194721" cy="1039000"/>
            <a:chOff x="9474178" y="6140321"/>
            <a:chExt cx="7194721" cy="1039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74178" y="6140321"/>
              <a:ext cx="7194721" cy="10390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09789" y="5193584"/>
            <a:ext cx="8212375" cy="13527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71817" y="6210813"/>
            <a:ext cx="8231022" cy="135274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0261" y="7225956"/>
            <a:ext cx="9052565" cy="13527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719759" y="7932676"/>
            <a:ext cx="3030506" cy="3204520"/>
            <a:chOff x="15719759" y="7932676"/>
            <a:chExt cx="3030506" cy="32045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719759" y="9948435"/>
              <a:ext cx="1188761" cy="1188761"/>
              <a:chOff x="15719759" y="9948435"/>
              <a:chExt cx="1188761" cy="11887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19759" y="9948435"/>
                <a:ext cx="1188761" cy="11887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963274" y="7932676"/>
              <a:ext cx="1241150" cy="1308001"/>
              <a:chOff x="15963274" y="7932676"/>
              <a:chExt cx="1241150" cy="130800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963274" y="7932676"/>
                <a:ext cx="1241150" cy="13080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718667" y="8951512"/>
              <a:ext cx="1031598" cy="1241706"/>
              <a:chOff x="17718667" y="8951512"/>
              <a:chExt cx="1031598" cy="124170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7935204" y="9378156"/>
                <a:ext cx="1241706" cy="388418"/>
                <a:chOff x="17935204" y="9378156"/>
                <a:chExt cx="1241706" cy="388418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16200000">
                  <a:off x="17935204" y="9378156"/>
                  <a:ext cx="1241706" cy="388418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7613614" y="9378156"/>
                <a:ext cx="1241706" cy="388418"/>
                <a:chOff x="17613614" y="9378156"/>
                <a:chExt cx="1241706" cy="388418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16200000">
                  <a:off x="17613614" y="9378156"/>
                  <a:ext cx="1241706" cy="38841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292023" y="9378156"/>
                <a:ext cx="1241706" cy="388418"/>
                <a:chOff x="17292023" y="9378156"/>
                <a:chExt cx="1241706" cy="388418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16200000">
                  <a:off x="17292023" y="9378156"/>
                  <a:ext cx="1241706" cy="3884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1775162" y="3070118"/>
            <a:ext cx="7436956" cy="5320083"/>
            <a:chOff x="1775162" y="3070118"/>
            <a:chExt cx="7436956" cy="532008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5162" y="3070118"/>
              <a:ext cx="7436956" cy="532008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66290" y="3346687"/>
            <a:ext cx="3092795" cy="727569"/>
            <a:chOff x="3966290" y="3346687"/>
            <a:chExt cx="3092795" cy="72756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39042" y="3190501"/>
              <a:ext cx="2709603" cy="135231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3966290" y="3419253"/>
              <a:ext cx="298502" cy="298502"/>
              <a:chOff x="3966290" y="3419253"/>
              <a:chExt cx="298502" cy="29850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6290" y="3419253"/>
                <a:ext cx="298502" cy="298502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898693" y="4145730"/>
            <a:ext cx="7187406" cy="1039000"/>
            <a:chOff x="1898693" y="4145730"/>
            <a:chExt cx="7187406" cy="103900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8693" y="4145730"/>
              <a:ext cx="7187406" cy="103900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63869" y="5062221"/>
            <a:ext cx="7442724" cy="13771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879924" y="6268454"/>
            <a:ext cx="7194721" cy="1039000"/>
            <a:chOff x="1879924" y="6268454"/>
            <a:chExt cx="7194721" cy="103900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9924" y="6268454"/>
              <a:ext cx="7194721" cy="103900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8910" y="6124322"/>
            <a:ext cx="8429125" cy="135276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755" y="7316231"/>
            <a:ext cx="9052667" cy="135276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92281" y="1674537"/>
            <a:ext cx="2405190" cy="199198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14507" y="1652186"/>
            <a:ext cx="2502885" cy="199197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677545" y="265744"/>
            <a:ext cx="5531133" cy="199198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801774" y="4066555"/>
            <a:ext cx="7405096" cy="13771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80500" y="265744"/>
            <a:ext cx="4394552" cy="1991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7742" y="7823344"/>
            <a:ext cx="1594865" cy="14286"/>
            <a:chOff x="4667742" y="7823344"/>
            <a:chExt cx="159486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667742" y="7823344"/>
              <a:ext cx="159486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6012" y="1576586"/>
            <a:ext cx="9369105" cy="8368023"/>
            <a:chOff x="1466012" y="1576586"/>
            <a:chExt cx="9369105" cy="83680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6012" y="1576586"/>
              <a:ext cx="9369105" cy="83680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39501" y="2322120"/>
            <a:ext cx="6967635" cy="19593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1275" y="4173913"/>
            <a:ext cx="6605737" cy="50316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587594" y="1099212"/>
            <a:ext cx="1933816" cy="796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833333" y="8044596"/>
            <a:ext cx="8537557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6594" y="3210893"/>
            <a:ext cx="986284" cy="1039407"/>
            <a:chOff x="1576594" y="3210893"/>
            <a:chExt cx="986284" cy="10394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6594" y="3210893"/>
              <a:ext cx="986284" cy="1039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9816" y="7572011"/>
            <a:ext cx="1109731" cy="1335752"/>
            <a:chOff x="1819816" y="7572011"/>
            <a:chExt cx="1109731" cy="1335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60858" y="8030969"/>
              <a:ext cx="1335752" cy="417836"/>
              <a:chOff x="1360858" y="8030969"/>
              <a:chExt cx="1335752" cy="41783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1360858" y="8030969"/>
                <a:ext cx="1335752" cy="4178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6806" y="8030969"/>
              <a:ext cx="1335752" cy="417836"/>
              <a:chOff x="1706806" y="8030969"/>
              <a:chExt cx="1335752" cy="4178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1706806" y="8030969"/>
                <a:ext cx="1335752" cy="41783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052753" y="8030969"/>
              <a:ext cx="1335752" cy="417836"/>
              <a:chOff x="2052753" y="8030969"/>
              <a:chExt cx="1335752" cy="41783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052753" y="8030969"/>
                <a:ext cx="1335752" cy="41783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76594" y="5600102"/>
            <a:ext cx="1229506" cy="916110"/>
            <a:chOff x="1576594" y="5600102"/>
            <a:chExt cx="1229506" cy="9161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594" y="5600102"/>
              <a:ext cx="1229506" cy="9161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8304" y="7528066"/>
            <a:ext cx="10881404" cy="12703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47143" y="3188162"/>
            <a:ext cx="15432785" cy="126728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74930" y="5515723"/>
            <a:ext cx="12604890" cy="12703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93824" y="917637"/>
            <a:ext cx="4176657" cy="19919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87110" y="8055258"/>
            <a:ext cx="8445110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19759" y="7932676"/>
            <a:ext cx="3030506" cy="3204520"/>
            <a:chOff x="15719759" y="7932676"/>
            <a:chExt cx="3030506" cy="32045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719759" y="9948435"/>
              <a:ext cx="1188761" cy="1188761"/>
              <a:chOff x="15719759" y="9948435"/>
              <a:chExt cx="1188761" cy="118876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19759" y="9948435"/>
                <a:ext cx="1188761" cy="11887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63274" y="7932676"/>
              <a:ext cx="1241150" cy="1308001"/>
              <a:chOff x="15963274" y="7932676"/>
              <a:chExt cx="1241150" cy="13080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963274" y="7932676"/>
                <a:ext cx="1241150" cy="13080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718667" y="8951512"/>
              <a:ext cx="1031598" cy="1241706"/>
              <a:chOff x="17718667" y="8951512"/>
              <a:chExt cx="1031598" cy="124170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935204" y="9378156"/>
                <a:ext cx="1241706" cy="388418"/>
                <a:chOff x="17935204" y="9378156"/>
                <a:chExt cx="1241706" cy="38841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17935204" y="9378156"/>
                  <a:ext cx="1241706" cy="38841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13614" y="9378156"/>
                <a:ext cx="1241706" cy="388418"/>
                <a:chOff x="17613614" y="9378156"/>
                <a:chExt cx="1241706" cy="38841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17613614" y="9378156"/>
                  <a:ext cx="1241706" cy="38841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292023" y="9378156"/>
                <a:ext cx="1241706" cy="388418"/>
                <a:chOff x="17292023" y="9378156"/>
                <a:chExt cx="1241706" cy="38841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17292023" y="9378156"/>
                  <a:ext cx="1241706" cy="3884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2190684" y="2503074"/>
            <a:ext cx="13904345" cy="6404689"/>
            <a:chOff x="2190684" y="2503074"/>
            <a:chExt cx="13904345" cy="64046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0684" y="2503074"/>
              <a:ext cx="13904345" cy="64046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5667" y="7355519"/>
            <a:ext cx="1502217" cy="1126663"/>
            <a:chOff x="865667" y="7355519"/>
            <a:chExt cx="1502217" cy="11266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865667" y="7355519"/>
              <a:ext cx="1502217" cy="11266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09795" y="4587461"/>
            <a:ext cx="1072869" cy="1110793"/>
            <a:chOff x="11509795" y="4587461"/>
            <a:chExt cx="1072869" cy="11107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9795" y="4587461"/>
              <a:ext cx="1072869" cy="11107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09795" y="6318915"/>
            <a:ext cx="1072869" cy="1110793"/>
            <a:chOff x="11509795" y="6318915"/>
            <a:chExt cx="1072869" cy="11107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9795" y="6318915"/>
              <a:ext cx="1072869" cy="11107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09795" y="7279408"/>
            <a:ext cx="1072869" cy="1110793"/>
            <a:chOff x="11509795" y="7279408"/>
            <a:chExt cx="1072869" cy="11107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9795" y="7279408"/>
              <a:ext cx="1072869" cy="11107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346212" y="3063236"/>
            <a:ext cx="1774691" cy="1331018"/>
            <a:chOff x="15346212" y="3063236"/>
            <a:chExt cx="1774691" cy="13310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180000">
              <a:off x="15346212" y="3063236"/>
              <a:ext cx="1774691" cy="133101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18562" y="811891"/>
            <a:ext cx="4176657" cy="19919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87110" y="8055258"/>
            <a:ext cx="8445110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19759" y="7932676"/>
            <a:ext cx="3030506" cy="3204520"/>
            <a:chOff x="15719759" y="7932676"/>
            <a:chExt cx="3030506" cy="32045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719759" y="9948435"/>
              <a:ext cx="1188761" cy="1188761"/>
              <a:chOff x="15719759" y="9948435"/>
              <a:chExt cx="1188761" cy="118876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19759" y="9948435"/>
                <a:ext cx="1188761" cy="11887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63274" y="7932676"/>
              <a:ext cx="1241150" cy="1308001"/>
              <a:chOff x="15963274" y="7932676"/>
              <a:chExt cx="1241150" cy="13080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963274" y="7932676"/>
                <a:ext cx="1241150" cy="13080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718667" y="8951512"/>
              <a:ext cx="1031598" cy="1241706"/>
              <a:chOff x="17718667" y="8951512"/>
              <a:chExt cx="1031598" cy="124170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935204" y="9378156"/>
                <a:ext cx="1241706" cy="388418"/>
                <a:chOff x="17935204" y="9378156"/>
                <a:chExt cx="1241706" cy="38841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17935204" y="9378156"/>
                  <a:ext cx="1241706" cy="38841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13614" y="9378156"/>
                <a:ext cx="1241706" cy="388418"/>
                <a:chOff x="17613614" y="9378156"/>
                <a:chExt cx="1241706" cy="38841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17613614" y="9378156"/>
                  <a:ext cx="1241706" cy="38841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292023" y="9378156"/>
                <a:ext cx="1241706" cy="388418"/>
                <a:chOff x="17292023" y="9378156"/>
                <a:chExt cx="1241706" cy="38841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17292023" y="9378156"/>
                  <a:ext cx="1241706" cy="3884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2553872" y="1883291"/>
            <a:ext cx="13177971" cy="8306174"/>
            <a:chOff x="2553872" y="1883291"/>
            <a:chExt cx="13177971" cy="83061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3872" y="1883291"/>
              <a:ext cx="13177971" cy="830617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7663" y="265744"/>
            <a:ext cx="7716838" cy="19919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993226" y="4806346"/>
            <a:ext cx="2483470" cy="1862602"/>
            <a:chOff x="13993226" y="4806346"/>
            <a:chExt cx="2483470" cy="18626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200000">
              <a:off x="13993226" y="4806346"/>
              <a:ext cx="2483470" cy="1862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88114" y="3866983"/>
            <a:ext cx="1621619" cy="909937"/>
            <a:chOff x="3888114" y="3866983"/>
            <a:chExt cx="1621619" cy="9099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114" y="3866983"/>
              <a:ext cx="1621619" cy="909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9460" y="2081103"/>
            <a:ext cx="1469231" cy="1469231"/>
            <a:chOff x="12749460" y="2081103"/>
            <a:chExt cx="1469231" cy="14692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9460" y="2081103"/>
              <a:ext cx="1469231" cy="14692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306" y="1184636"/>
            <a:ext cx="16269969" cy="45682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14706" y="4134334"/>
            <a:ext cx="1332486" cy="1404256"/>
            <a:chOff x="15314706" y="4134334"/>
            <a:chExt cx="1332486" cy="14042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4706" y="4134334"/>
              <a:ext cx="1332486" cy="1404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16078" y="1562533"/>
            <a:ext cx="1187310" cy="922853"/>
            <a:chOff x="4916078" y="1562533"/>
            <a:chExt cx="1187310" cy="9228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6078" y="1562533"/>
              <a:ext cx="1187310" cy="922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8276" y="2214436"/>
            <a:ext cx="1168817" cy="1406872"/>
            <a:chOff x="1768276" y="2214436"/>
            <a:chExt cx="1168817" cy="140687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013616" y="2697830"/>
              <a:ext cx="1406872" cy="440083"/>
              <a:chOff x="2013616" y="2697830"/>
              <a:chExt cx="1406872" cy="4400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013616" y="2697830"/>
                <a:ext cx="1406872" cy="4400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49249" y="2697830"/>
              <a:ext cx="1406872" cy="440083"/>
              <a:chOff x="1649249" y="2697830"/>
              <a:chExt cx="1406872" cy="4400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649249" y="2697830"/>
                <a:ext cx="1406872" cy="4400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84882" y="2697830"/>
              <a:ext cx="1406872" cy="440083"/>
              <a:chOff x="1284882" y="2697830"/>
              <a:chExt cx="1406872" cy="44008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284882" y="2697830"/>
                <a:ext cx="1406872" cy="44008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3255927" y="4321952"/>
            <a:ext cx="962765" cy="748322"/>
            <a:chOff x="13255927" y="4321952"/>
            <a:chExt cx="962765" cy="7483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55927" y="4321952"/>
              <a:ext cx="962765" cy="748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88114" y="3866983"/>
            <a:ext cx="1621619" cy="909937"/>
            <a:chOff x="3888114" y="3866983"/>
            <a:chExt cx="1621619" cy="9099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114" y="3866983"/>
              <a:ext cx="1621619" cy="909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9460" y="2081103"/>
            <a:ext cx="1469231" cy="1469231"/>
            <a:chOff x="12749460" y="2081103"/>
            <a:chExt cx="1469231" cy="14692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9460" y="2081103"/>
              <a:ext cx="1469231" cy="14692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989" y="2345215"/>
            <a:ext cx="14422693" cy="41636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14706" y="4134334"/>
            <a:ext cx="1332486" cy="1404256"/>
            <a:chOff x="15314706" y="4134334"/>
            <a:chExt cx="1332486" cy="14042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4706" y="4134334"/>
              <a:ext cx="1332486" cy="1404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16078" y="1562533"/>
            <a:ext cx="1187310" cy="922853"/>
            <a:chOff x="4916078" y="1562533"/>
            <a:chExt cx="1187310" cy="9228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6078" y="1562533"/>
              <a:ext cx="1187310" cy="922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8276" y="2214436"/>
            <a:ext cx="1168817" cy="1406872"/>
            <a:chOff x="1768276" y="2214436"/>
            <a:chExt cx="1168817" cy="140687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013616" y="2697830"/>
              <a:ext cx="1406872" cy="440083"/>
              <a:chOff x="2013616" y="2697830"/>
              <a:chExt cx="1406872" cy="4400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013616" y="2697830"/>
                <a:ext cx="1406872" cy="4400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49249" y="2697830"/>
              <a:ext cx="1406872" cy="440083"/>
              <a:chOff x="1649249" y="2697830"/>
              <a:chExt cx="1406872" cy="4400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649249" y="2697830"/>
                <a:ext cx="1406872" cy="4400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84882" y="2697830"/>
              <a:ext cx="1406872" cy="440083"/>
              <a:chOff x="1284882" y="2697830"/>
              <a:chExt cx="1406872" cy="44008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284882" y="2697830"/>
                <a:ext cx="1406872" cy="44008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3255927" y="4321952"/>
            <a:ext cx="962765" cy="748322"/>
            <a:chOff x="13255927" y="4321952"/>
            <a:chExt cx="962765" cy="7483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55927" y="4321952"/>
              <a:ext cx="962765" cy="748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587594" y="1099212"/>
            <a:ext cx="1933816" cy="796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833333" y="8044596"/>
            <a:ext cx="8537557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29169" y="854088"/>
            <a:ext cx="4171628" cy="19546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6189" y="6226504"/>
            <a:ext cx="2300699" cy="1401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71052" y="3346515"/>
            <a:ext cx="1403464" cy="1479057"/>
            <a:chOff x="3971052" y="3346515"/>
            <a:chExt cx="1403464" cy="1479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1052" y="3346515"/>
              <a:ext cx="1403464" cy="1479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54686" y="3346515"/>
            <a:ext cx="1109731" cy="1335752"/>
            <a:chOff x="13454686" y="3346515"/>
            <a:chExt cx="1109731" cy="1335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995728" y="3805473"/>
              <a:ext cx="1335752" cy="417836"/>
              <a:chOff x="12995728" y="3805473"/>
              <a:chExt cx="1335752" cy="41783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2995728" y="3805473"/>
                <a:ext cx="1335752" cy="4178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341675" y="3805473"/>
              <a:ext cx="1335752" cy="417836"/>
              <a:chOff x="13341675" y="3805473"/>
              <a:chExt cx="1335752" cy="41783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3341675" y="3805473"/>
                <a:ext cx="1335752" cy="41783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87623" y="3805473"/>
              <a:ext cx="1335752" cy="417836"/>
              <a:chOff x="13687623" y="3805473"/>
              <a:chExt cx="1335752" cy="41783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3687623" y="3805473"/>
                <a:ext cx="1335752" cy="41783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484414" y="3537375"/>
            <a:ext cx="1955588" cy="1097337"/>
            <a:chOff x="8484414" y="3537375"/>
            <a:chExt cx="1955588" cy="10973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84414" y="3537375"/>
              <a:ext cx="1955588" cy="10973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77403" y="6216980"/>
            <a:ext cx="2181442" cy="14202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56452" y="6216985"/>
            <a:ext cx="2133385" cy="1420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56651" y="585050"/>
            <a:ext cx="962844" cy="834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833333" y="8044596"/>
            <a:ext cx="8537557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3218" y="973257"/>
            <a:ext cx="2601695" cy="1977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9896" y="3441507"/>
            <a:ext cx="986284" cy="1039407"/>
            <a:chOff x="1569896" y="3441507"/>
            <a:chExt cx="986284" cy="10394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896" y="3441507"/>
              <a:ext cx="986284" cy="1039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20393" y="7429707"/>
            <a:ext cx="1109731" cy="1335752"/>
            <a:chOff x="4720393" y="7429707"/>
            <a:chExt cx="1109731" cy="1335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61435" y="7888665"/>
              <a:ext cx="1335752" cy="417836"/>
              <a:chOff x="4261435" y="7888665"/>
              <a:chExt cx="1335752" cy="41783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4261435" y="7888665"/>
                <a:ext cx="1335752" cy="4178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607383" y="7888665"/>
              <a:ext cx="1335752" cy="417836"/>
              <a:chOff x="4607383" y="7888665"/>
              <a:chExt cx="1335752" cy="4178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4607383" y="7888665"/>
                <a:ext cx="1335752" cy="41783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953330" y="7888665"/>
              <a:ext cx="1335752" cy="417836"/>
              <a:chOff x="4953330" y="7888665"/>
              <a:chExt cx="1335752" cy="41783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4953330" y="7888665"/>
                <a:ext cx="1335752" cy="41783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819816" y="5690715"/>
            <a:ext cx="1229506" cy="916110"/>
            <a:chOff x="1819816" y="5690715"/>
            <a:chExt cx="1229506" cy="9161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9816" y="5690715"/>
              <a:ext cx="1229506" cy="9161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63021" y="3507862"/>
            <a:ext cx="15035899" cy="127035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49466" y="5515723"/>
            <a:ext cx="9806861" cy="12703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82351" y="7528066"/>
            <a:ext cx="12412023" cy="127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8695" y="8053730"/>
            <a:ext cx="8468281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1665" y="2474757"/>
            <a:ext cx="6668243" cy="16226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25496" y="1271586"/>
            <a:ext cx="902751" cy="902751"/>
            <a:chOff x="16425496" y="1271586"/>
            <a:chExt cx="902751" cy="902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5496" y="1271586"/>
              <a:ext cx="902751" cy="90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89615" y="619930"/>
            <a:ext cx="902751" cy="902751"/>
            <a:chOff x="13889615" y="619930"/>
            <a:chExt cx="902751" cy="9027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89615" y="619930"/>
              <a:ext cx="902751" cy="902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61711" y="2896046"/>
            <a:ext cx="874785" cy="921903"/>
            <a:chOff x="14961711" y="2896046"/>
            <a:chExt cx="874785" cy="9219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61711" y="2896046"/>
              <a:ext cx="874785" cy="9219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3817" y="1063480"/>
            <a:ext cx="6171429" cy="2221714"/>
            <a:chOff x="1893817" y="1063480"/>
            <a:chExt cx="6171429" cy="2221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3817" y="1063480"/>
              <a:ext cx="6171429" cy="2221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2129" y="4285220"/>
            <a:ext cx="10450351" cy="5101146"/>
            <a:chOff x="1582129" y="4285220"/>
            <a:chExt cx="10450351" cy="5101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2129" y="4285220"/>
              <a:ext cx="10450351" cy="51011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04271" y="5508888"/>
            <a:ext cx="5410388" cy="23020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8329" y="1306500"/>
            <a:ext cx="4422438" cy="20205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7742" y="7823344"/>
            <a:ext cx="1594865" cy="14286"/>
            <a:chOff x="4667742" y="7823344"/>
            <a:chExt cx="159486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667742" y="7823344"/>
              <a:ext cx="159486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3107" y="2941028"/>
            <a:ext cx="787729" cy="525145"/>
            <a:chOff x="2513107" y="2941028"/>
            <a:chExt cx="787729" cy="5251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3107" y="2941028"/>
              <a:ext cx="787729" cy="525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23469" y="2941028"/>
            <a:ext cx="787729" cy="525145"/>
            <a:chOff x="15723469" y="2941028"/>
            <a:chExt cx="787729" cy="5251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23469" y="2941028"/>
              <a:ext cx="787729" cy="525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11198" y="9264349"/>
            <a:ext cx="1044925" cy="680259"/>
            <a:chOff x="16511198" y="9264349"/>
            <a:chExt cx="1044925" cy="6802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11198" y="9264349"/>
              <a:ext cx="1044925" cy="6802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86859" y="8176543"/>
            <a:ext cx="902751" cy="902751"/>
            <a:chOff x="17486859" y="8176543"/>
            <a:chExt cx="902751" cy="9027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86859" y="8176543"/>
              <a:ext cx="902751" cy="902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3107" y="3873650"/>
            <a:ext cx="14921147" cy="3159404"/>
            <a:chOff x="2513107" y="3873650"/>
            <a:chExt cx="14921147" cy="31594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3107" y="3873650"/>
              <a:ext cx="14921147" cy="3159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7851" y="1306497"/>
            <a:ext cx="3742838" cy="20205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7742" y="7823344"/>
            <a:ext cx="1594865" cy="14286"/>
            <a:chOff x="4667742" y="7823344"/>
            <a:chExt cx="159486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667742" y="7823344"/>
              <a:ext cx="159486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4156" y="3203601"/>
            <a:ext cx="787729" cy="525145"/>
            <a:chOff x="1484156" y="3203601"/>
            <a:chExt cx="787729" cy="5251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4156" y="3203601"/>
              <a:ext cx="787729" cy="525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6548" y="3728745"/>
            <a:ext cx="9376534" cy="3572685"/>
            <a:chOff x="2016548" y="3728745"/>
            <a:chExt cx="9376534" cy="35726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6548" y="3728745"/>
              <a:ext cx="9376534" cy="35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77489" y="3203601"/>
            <a:ext cx="787729" cy="525145"/>
            <a:chOff x="9177489" y="3203601"/>
            <a:chExt cx="787729" cy="5251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7489" y="3203601"/>
              <a:ext cx="787729" cy="5251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11906" y="4369419"/>
            <a:ext cx="6931755" cy="1546876"/>
            <a:chOff x="10311906" y="4369419"/>
            <a:chExt cx="6931755" cy="15468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11906" y="4369419"/>
              <a:ext cx="6931755" cy="15468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11198" y="9264349"/>
            <a:ext cx="1044925" cy="680259"/>
            <a:chOff x="16511198" y="9264349"/>
            <a:chExt cx="1044925" cy="6802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11198" y="9264349"/>
              <a:ext cx="1044925" cy="6802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86859" y="8176543"/>
            <a:ext cx="902751" cy="902751"/>
            <a:chOff x="17486859" y="8176543"/>
            <a:chExt cx="902751" cy="9027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86859" y="8176543"/>
              <a:ext cx="902751" cy="902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87110" y="8055258"/>
            <a:ext cx="8445110" cy="86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2199" y="2728238"/>
            <a:ext cx="15387445" cy="6040997"/>
            <a:chOff x="1882199" y="2728238"/>
            <a:chExt cx="15387445" cy="6040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2199" y="2728238"/>
              <a:ext cx="15387445" cy="60409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0251" y="811891"/>
            <a:ext cx="4247104" cy="19919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54391" y="7429707"/>
            <a:ext cx="3030506" cy="3204520"/>
            <a:chOff x="15754391" y="7429707"/>
            <a:chExt cx="3030506" cy="320452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754391" y="9445466"/>
              <a:ext cx="1188761" cy="1188761"/>
              <a:chOff x="15754391" y="9445466"/>
              <a:chExt cx="1188761" cy="11887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54391" y="9445466"/>
                <a:ext cx="1188761" cy="11887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997906" y="7429707"/>
              <a:ext cx="1241150" cy="1308001"/>
              <a:chOff x="15997906" y="7429707"/>
              <a:chExt cx="1241150" cy="13080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97906" y="7429707"/>
                <a:ext cx="1241150" cy="130800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753299" y="8448543"/>
              <a:ext cx="1031598" cy="1241706"/>
              <a:chOff x="17753299" y="8448543"/>
              <a:chExt cx="1031598" cy="1241706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7969836" y="8875187"/>
                <a:ext cx="1241706" cy="388418"/>
                <a:chOff x="17969836" y="8875187"/>
                <a:chExt cx="1241706" cy="38841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17969836" y="8875187"/>
                  <a:ext cx="1241706" cy="38841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648246" y="8875187"/>
                <a:ext cx="1241706" cy="388418"/>
                <a:chOff x="17648246" y="8875187"/>
                <a:chExt cx="1241706" cy="38841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17648246" y="8875187"/>
                  <a:ext cx="1241706" cy="38841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7326655" y="8875187"/>
                <a:ext cx="1241706" cy="388418"/>
                <a:chOff x="17326655" y="8875187"/>
                <a:chExt cx="1241706" cy="38841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17326655" y="8875187"/>
                  <a:ext cx="1241706" cy="38841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361"/>
            <a:chOff x="0" y="0"/>
            <a:chExt cx="18285714" cy="1029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3827" y="-33368"/>
            <a:ext cx="1184567" cy="10385819"/>
            <a:chOff x="-273827" y="-33368"/>
            <a:chExt cx="1184567" cy="10385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3827" y="-33368"/>
              <a:ext cx="1184567" cy="10385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89119" y="1205609"/>
            <a:ext cx="2249949" cy="867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6667" y="7429707"/>
            <a:ext cx="1184567" cy="2956111"/>
            <a:chOff x="-266667" y="7429707"/>
            <a:chExt cx="1184567" cy="2956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667" y="7429707"/>
              <a:ext cx="1184567" cy="2956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790086" y="8053939"/>
            <a:ext cx="8451062" cy="868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80500" y="265744"/>
            <a:ext cx="4306047" cy="1991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7742" y="7823344"/>
            <a:ext cx="1594865" cy="14286"/>
            <a:chOff x="4667742" y="7823344"/>
            <a:chExt cx="159486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667742" y="7823344"/>
              <a:ext cx="159486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6114" y="1662823"/>
            <a:ext cx="10528450" cy="8385682"/>
            <a:chOff x="1066114" y="1662823"/>
            <a:chExt cx="10528450" cy="8385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114" y="1662823"/>
              <a:ext cx="10528450" cy="83856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000851" y="-282822"/>
            <a:ext cx="902751" cy="902751"/>
            <a:chOff x="17000851" y="-282822"/>
            <a:chExt cx="902751" cy="902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00851" y="-282822"/>
              <a:ext cx="902751" cy="902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0740" y="9834339"/>
            <a:ext cx="902751" cy="902751"/>
            <a:chOff x="910740" y="9834339"/>
            <a:chExt cx="902751" cy="9027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740" y="9834339"/>
              <a:ext cx="902751" cy="902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25496" y="8332744"/>
            <a:ext cx="2053461" cy="1987602"/>
            <a:chOff x="16425496" y="8332744"/>
            <a:chExt cx="2053461" cy="19876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25496" y="8332744"/>
              <a:ext cx="2053461" cy="1987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76206" y="788509"/>
            <a:ext cx="902751" cy="902751"/>
            <a:chOff x="17576206" y="788509"/>
            <a:chExt cx="902751" cy="9027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76206" y="788509"/>
              <a:ext cx="902751" cy="90275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77147" y="2871136"/>
            <a:ext cx="6649394" cy="481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 시현</cp:lastModifiedBy>
  <cp:revision>1</cp:revision>
  <dcterms:created xsi:type="dcterms:W3CDTF">2024-03-13T11:50:59Z</dcterms:created>
  <dcterms:modified xsi:type="dcterms:W3CDTF">2024-03-13T05:06:30Z</dcterms:modified>
</cp:coreProperties>
</file>